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2B2A-F66D-1301-5A9A-446C79B79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3D425-2C06-00B2-D9D9-51ECC30A8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BA5F4-A085-BD6B-FFE4-40A13AFBF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F51E-0517-1743-B153-B19578B0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03D02-C282-495B-9792-55EF9FD4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619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892-49AC-50F5-2160-9991972E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7FCC8-E908-163D-D40E-4AB7091DA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667CB-1194-BC92-3F70-CF4C091D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407C-5A81-4DC5-6B23-F547BB67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9CE0D-696A-5CF7-D273-91531D81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73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853EF-0A18-1B80-D47A-07F7F6FBB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68D2C-9BCA-91A9-1D72-0336DD00B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F5EA1-0214-F100-458E-20865525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D6A7B-13C7-81AE-7683-C89FAD3B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81631-B549-E18B-1645-5D95777F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71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628D-4554-3283-D870-672F40DA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67D6-DC7A-0580-2F8D-927D30FA1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069E4-A1AA-570A-A83D-2F79E0C0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99AA-68F2-DD19-648E-F9931C02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24F6-5F7B-2054-9CCC-F64A07AA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83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6536-1DEB-B81F-B5B0-624390C8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7229A-042D-332B-2880-CC36A2F21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0B9D6-6592-C13F-7B78-213DEE72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D7DDC-C311-0677-7BC1-3AF2E321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E69CA-F3AD-1644-4BDE-D33C5157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03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9F27-270C-43B9-784A-0DA2EB5C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6588-EE9F-07B2-0C18-F4C8EB11D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43658-4604-3E8B-C193-3C61ACFF2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A0D4D-FA5C-B38B-DC22-63B01149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E61A7-C1B6-53EE-5D5A-8DFF4F72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362B7-9408-7B3A-70C0-EE909B5B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6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A599F-DA11-4070-D4B7-EC76774B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51BDA-B4D3-D245-D3E6-153C0704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94A15-8585-DC52-DA6A-4939A56C6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B1CB0-F54E-9EF9-6CAB-8CDAF9F7A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D50AA-73B6-38D0-5D27-BC0488846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6CE94-747D-DEA8-291A-DDA5C246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DA62A-1323-1B10-41D5-484027D0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21FCD-0E01-D2F4-558D-05FA8474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63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15B0-8159-2721-8313-EA2CFF75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5A771-4BE2-0F24-8C7F-82483CB6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A0FE3-FED0-DA25-B356-B8974140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9B18A-EFE5-D980-9E46-130CA9F1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53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07511-8B56-0F84-B265-78C1B073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745E3-BCA9-1FE1-38F2-80CC60DB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34CFE-566D-5AFA-14E1-7AF3774F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766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3AF4-A25A-52D7-70D5-95E8B20B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2859-FC45-FE09-7EE5-CA78CB433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73B0E-E6AC-5604-6EE1-FAE6EF0B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B158D-8033-DA7F-D4CB-5F663D9C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7A3D8-3582-D261-C98F-5F4FA26E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08D0B-0C5D-E46C-CD41-CB292DE4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01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F944-B02C-F443-C8CC-6E60C4CF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B7EABF-9FCB-E80E-E582-AC4502F59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E9891-5C6E-995E-E14F-AB2B0A189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F3950-D4DF-5127-8623-348AD8A3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BD870-5FCD-A994-3243-9A48DB64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7F57D-ED71-FB67-12D0-8631D517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04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7DCD8-854A-D4DF-04C9-77C70C4A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9D233-EAC1-9B82-9072-3865DABE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C8072-1AEF-40B1-1714-6BF6D11BE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AECBD1-7B71-4473-8A99-1D6E0AC8939D}" type="datetimeFigureOut">
              <a:rPr lang="en-CA" smtClean="0"/>
              <a:t>2024-09-05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3BB36-BD73-EF9B-9031-CE20C0E55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FE450-EB93-993F-7D13-045989BA8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C22023-EE81-411A-8F7F-7F6E6EB30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89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9EEA69-3B88-DEC1-873E-AC649F91BDDA}"/>
              </a:ext>
            </a:extLst>
          </p:cNvPr>
          <p:cNvSpPr txBox="1"/>
          <p:nvPr/>
        </p:nvSpPr>
        <p:spPr>
          <a:xfrm rot="20460351">
            <a:off x="-241737" y="514338"/>
            <a:ext cx="4645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accent6">
                    <a:lumMod val="50000"/>
                  </a:schemeClr>
                </a:solidFill>
                <a:latin typeface="Showcard Gothic" panose="04020904020102020604" pitchFamily="82" charset="0"/>
              </a:rPr>
              <a:t>Come</a:t>
            </a:r>
            <a:r>
              <a:rPr lang="en-CA" sz="4400" dirty="0">
                <a:latin typeface="Showcard Gothic" panose="04020904020102020604" pitchFamily="82" charset="0"/>
              </a:rPr>
              <a:t> </a:t>
            </a:r>
            <a:r>
              <a:rPr lang="en-CA" sz="4400" dirty="0">
                <a:solidFill>
                  <a:srgbClr val="C00000"/>
                </a:solidFill>
                <a:latin typeface="Showcard Gothic" panose="04020904020102020604" pitchFamily="82" charset="0"/>
              </a:rPr>
              <a:t>join</a:t>
            </a:r>
            <a:r>
              <a:rPr lang="en-CA" sz="4400" dirty="0">
                <a:latin typeface="Showcard Gothic" panose="04020904020102020604" pitchFamily="82" charset="0"/>
              </a:rPr>
              <a:t> </a:t>
            </a:r>
            <a:r>
              <a:rPr lang="en-CA" sz="4400" dirty="0">
                <a:solidFill>
                  <a:schemeClr val="accent6">
                    <a:lumMod val="50000"/>
                  </a:schemeClr>
                </a:solidFill>
                <a:latin typeface="Showcard Gothic" panose="04020904020102020604" pitchFamily="82" charset="0"/>
              </a:rPr>
              <a:t>us</a:t>
            </a:r>
            <a:r>
              <a:rPr lang="en-CA" sz="4400" dirty="0">
                <a:solidFill>
                  <a:srgbClr val="C00000"/>
                </a:solidFill>
                <a:latin typeface="Showcard Gothic" panose="04020904020102020604" pitchFamily="82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C6572-A1A5-B500-978C-67A9FBF18F9A}"/>
              </a:ext>
            </a:extLst>
          </p:cNvPr>
          <p:cNvSpPr txBox="1"/>
          <p:nvPr/>
        </p:nvSpPr>
        <p:spPr>
          <a:xfrm>
            <a:off x="519007" y="2018833"/>
            <a:ext cx="64638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11425" algn="ctr"/>
              </a:tabLst>
            </a:pPr>
            <a:r>
              <a:rPr lang="en-CA" sz="2800" dirty="0"/>
              <a:t>Unity Advent booklet discussion group</a:t>
            </a:r>
          </a:p>
          <a:p>
            <a:pPr>
              <a:tabLst>
                <a:tab pos="2511425" algn="ctr"/>
              </a:tabLst>
            </a:pPr>
            <a:endParaRPr lang="en-CA" sz="2800" dirty="0"/>
          </a:p>
          <a:p>
            <a:pPr>
              <a:tabLst>
                <a:tab pos="2511425" algn="ctr"/>
              </a:tabLst>
            </a:pPr>
            <a:r>
              <a:rPr lang="en-CA" sz="2800" dirty="0"/>
              <a:t>	Wednesdays</a:t>
            </a:r>
          </a:p>
          <a:p>
            <a:pPr>
              <a:tabLst>
                <a:tab pos="2511425" algn="ctr"/>
              </a:tabLst>
            </a:pPr>
            <a:r>
              <a:rPr lang="en-CA" sz="2800" dirty="0"/>
              <a:t>	Nov 27 – Dec 18</a:t>
            </a:r>
          </a:p>
          <a:p>
            <a:pPr>
              <a:tabLst>
                <a:tab pos="2511425" algn="ctr"/>
              </a:tabLst>
            </a:pPr>
            <a:endParaRPr lang="en-CA" sz="2800" dirty="0"/>
          </a:p>
          <a:p>
            <a:pPr>
              <a:tabLst>
                <a:tab pos="2511425" algn="ctr"/>
              </a:tabLst>
            </a:pPr>
            <a:r>
              <a:rPr lang="en-CA" sz="2800" dirty="0"/>
              <a:t>	2 pm - 3:30 pm ET</a:t>
            </a:r>
          </a:p>
          <a:p>
            <a:pPr>
              <a:tabLst>
                <a:tab pos="2511425" algn="ctr"/>
              </a:tabLst>
            </a:pPr>
            <a:r>
              <a:rPr lang="en-CA" sz="2800" dirty="0"/>
              <a:t>	11 am – 12:30 pm PT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337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9EEA69-3B88-DEC1-873E-AC649F91BDDA}"/>
              </a:ext>
            </a:extLst>
          </p:cNvPr>
          <p:cNvSpPr txBox="1"/>
          <p:nvPr/>
        </p:nvSpPr>
        <p:spPr>
          <a:xfrm rot="20460351">
            <a:off x="-241737" y="514338"/>
            <a:ext cx="4645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accent6">
                    <a:lumMod val="50000"/>
                  </a:schemeClr>
                </a:solidFill>
                <a:latin typeface="Showcard Gothic" panose="04020904020102020604" pitchFamily="82" charset="0"/>
              </a:rPr>
              <a:t>Come</a:t>
            </a:r>
            <a:r>
              <a:rPr lang="en-CA" sz="4400" dirty="0">
                <a:latin typeface="Showcard Gothic" panose="04020904020102020604" pitchFamily="82" charset="0"/>
              </a:rPr>
              <a:t> </a:t>
            </a:r>
            <a:r>
              <a:rPr lang="en-CA" sz="4400" dirty="0">
                <a:solidFill>
                  <a:srgbClr val="C00000"/>
                </a:solidFill>
                <a:latin typeface="Showcard Gothic" panose="04020904020102020604" pitchFamily="82" charset="0"/>
              </a:rPr>
              <a:t>join</a:t>
            </a:r>
            <a:r>
              <a:rPr lang="en-CA" sz="4400" dirty="0">
                <a:latin typeface="Showcard Gothic" panose="04020904020102020604" pitchFamily="82" charset="0"/>
              </a:rPr>
              <a:t> </a:t>
            </a:r>
            <a:r>
              <a:rPr lang="en-CA" sz="4400" dirty="0">
                <a:solidFill>
                  <a:schemeClr val="accent6">
                    <a:lumMod val="50000"/>
                  </a:schemeClr>
                </a:solidFill>
                <a:latin typeface="Showcard Gothic" panose="04020904020102020604" pitchFamily="82" charset="0"/>
              </a:rPr>
              <a:t>us</a:t>
            </a:r>
            <a:r>
              <a:rPr lang="en-CA" sz="4400" dirty="0">
                <a:solidFill>
                  <a:srgbClr val="C00000"/>
                </a:solidFill>
                <a:latin typeface="Showcard Gothic" panose="04020904020102020604" pitchFamily="82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C6572-A1A5-B500-978C-67A9FBF18F9A}"/>
              </a:ext>
            </a:extLst>
          </p:cNvPr>
          <p:cNvSpPr txBox="1"/>
          <p:nvPr/>
        </p:nvSpPr>
        <p:spPr>
          <a:xfrm>
            <a:off x="1023504" y="1661232"/>
            <a:ext cx="64638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11425" algn="ctr"/>
              </a:tabLst>
            </a:pPr>
            <a:r>
              <a:rPr lang="en-CA" sz="2800" dirty="0"/>
              <a:t>Unity Advent booklet discussion group</a:t>
            </a:r>
          </a:p>
          <a:p>
            <a:pPr>
              <a:tabLst>
                <a:tab pos="2511425" algn="ctr"/>
              </a:tabLst>
            </a:pPr>
            <a:endParaRPr lang="en-CA" sz="2800" dirty="0"/>
          </a:p>
          <a:p>
            <a:pPr>
              <a:tabLst>
                <a:tab pos="2511425" algn="ctr"/>
              </a:tabLst>
            </a:pPr>
            <a:r>
              <a:rPr lang="en-CA" sz="2800" dirty="0"/>
              <a:t>	Wednesdays</a:t>
            </a:r>
          </a:p>
          <a:p>
            <a:pPr>
              <a:tabLst>
                <a:tab pos="2511425" algn="ctr"/>
              </a:tabLst>
            </a:pPr>
            <a:r>
              <a:rPr lang="en-CA" sz="2800" dirty="0"/>
              <a:t>	Nov 27 – Dec 18</a:t>
            </a:r>
          </a:p>
          <a:p>
            <a:pPr>
              <a:tabLst>
                <a:tab pos="2511425" algn="ctr"/>
              </a:tabLst>
            </a:pPr>
            <a:endParaRPr lang="en-CA" sz="2800" dirty="0"/>
          </a:p>
          <a:p>
            <a:pPr>
              <a:tabLst>
                <a:tab pos="2511425" algn="ctr"/>
              </a:tabLst>
            </a:pPr>
            <a:r>
              <a:rPr lang="en-CA" sz="2800" dirty="0"/>
              <a:t>	2 pm - 3:30 pm ET</a:t>
            </a:r>
          </a:p>
          <a:p>
            <a:pPr>
              <a:tabLst>
                <a:tab pos="2511425" algn="ctr"/>
              </a:tabLst>
            </a:pPr>
            <a:r>
              <a:rPr lang="en-CA" sz="2800" dirty="0"/>
              <a:t>	11 am – 12:30 pm PT</a:t>
            </a:r>
          </a:p>
          <a:p>
            <a:pPr>
              <a:tabLst>
                <a:tab pos="2511425" algn="ctr"/>
              </a:tabLst>
            </a:pPr>
            <a:endParaRPr lang="en-US" sz="2800" dirty="0"/>
          </a:p>
          <a:p>
            <a:pPr>
              <a:tabLst>
                <a:tab pos="2154238" algn="l"/>
                <a:tab pos="2511425" algn="ctr"/>
              </a:tabLst>
            </a:pPr>
            <a:r>
              <a:rPr lang="en-US" sz="2800" dirty="0"/>
              <a:t>Meeting ID: 		827 9417 8723</a:t>
            </a:r>
          </a:p>
          <a:p>
            <a:pPr>
              <a:tabLst>
                <a:tab pos="2154238" algn="l"/>
                <a:tab pos="2511425" algn="ctr"/>
              </a:tabLst>
            </a:pPr>
            <a:r>
              <a:rPr lang="en-US" sz="2800" dirty="0"/>
              <a:t>Passcode: 		461833</a:t>
            </a:r>
          </a:p>
        </p:txBody>
      </p:sp>
    </p:spTree>
    <p:extLst>
      <p:ext uri="{BB962C8B-B14F-4D97-AF65-F5344CB8AC3E}">
        <p14:creationId xmlns:p14="http://schemas.microsoft.com/office/powerpoint/2010/main" val="225440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75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Showcard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Wendy Karr</dc:creator>
  <cp:lastModifiedBy>Anna Harvey</cp:lastModifiedBy>
  <cp:revision>6</cp:revision>
  <dcterms:created xsi:type="dcterms:W3CDTF">2024-08-29T15:11:15Z</dcterms:created>
  <dcterms:modified xsi:type="dcterms:W3CDTF">2024-09-05T16:58:14Z</dcterms:modified>
</cp:coreProperties>
</file>